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87265" y="2967335"/>
            <a:ext cx="86174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Sept 12-16 Week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At a 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Glance</a:t>
            </a:r>
          </a:p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4157431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13130" y="1945857"/>
            <a:ext cx="87595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Sept 12-16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12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can use the proper technique for performing upper body strength exercises and core exercises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Locker-room &amp; Report to Stage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2 x 12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200" dirty="0" smtClean="0"/>
              <a:t>2. Exercises</a:t>
            </a:r>
            <a:r>
              <a:rPr lang="en-US" sz="1200" dirty="0"/>
              <a:t>: </a:t>
            </a:r>
            <a:r>
              <a:rPr lang="en-US" sz="1200" dirty="0" smtClean="0"/>
              <a:t>incline bench </a:t>
            </a:r>
            <a:r>
              <a:rPr lang="en-US" sz="1200" dirty="0" smtClean="0"/>
              <a:t>press </a:t>
            </a:r>
            <a:r>
              <a:rPr lang="en-US" sz="1200" dirty="0" smtClean="0"/>
              <a:t>60</a:t>
            </a:r>
            <a:r>
              <a:rPr lang="en-US" sz="1200" dirty="0" smtClean="0"/>
              <a:t>%,  </a:t>
            </a:r>
            <a:r>
              <a:rPr lang="en-US" sz="1200" dirty="0" smtClean="0"/>
              <a:t>lateral </a:t>
            </a:r>
            <a:r>
              <a:rPr lang="en-US" sz="1200" dirty="0"/>
              <a:t>lifts, </a:t>
            </a:r>
            <a:r>
              <a:rPr lang="en-US" sz="1200" dirty="0" smtClean="0"/>
              <a:t>tricep ext., </a:t>
            </a:r>
            <a:r>
              <a:rPr lang="en-US" sz="1200" dirty="0" smtClean="0"/>
              <a:t>bench press (70%) </a:t>
            </a:r>
            <a:r>
              <a:rPr lang="en-US" sz="1200" dirty="0" smtClean="0"/>
              <a:t>, dumbbell fly (on bench) combo </a:t>
            </a:r>
            <a:r>
              <a:rPr lang="en-US" sz="1200" dirty="0"/>
              <a:t>air jabs with weights, </a:t>
            </a:r>
            <a:r>
              <a:rPr lang="en-US" sz="1200" dirty="0" smtClean="0"/>
              <a:t>battle </a:t>
            </a:r>
            <a:r>
              <a:rPr lang="en-US" sz="1200" dirty="0" smtClean="0"/>
              <a:t>rope, </a:t>
            </a:r>
            <a:endParaRPr lang="en-US" sz="1200" dirty="0"/>
          </a:p>
          <a:p>
            <a:r>
              <a:rPr lang="en-US" sz="1200" dirty="0" smtClean="0"/>
              <a:t>3. Fill in notebook: teacher review expectations                        </a:t>
            </a: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Locker Room &amp; cool down stretches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Students performing exercising with proper technique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Students recording data for tracking progress 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13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Same as previous day for lower body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(40 </a:t>
            </a:r>
            <a:r>
              <a:rPr lang="en-US" dirty="0"/>
              <a:t>seconds x 2 &amp; count reps) </a:t>
            </a:r>
            <a:r>
              <a:rPr lang="en-US" dirty="0" smtClean="0"/>
              <a:t>tuck jumps, </a:t>
            </a:r>
            <a:r>
              <a:rPr lang="en-US" dirty="0"/>
              <a:t>leg extension (kettle bell), </a:t>
            </a:r>
            <a:r>
              <a:rPr lang="en-US" dirty="0" smtClean="0"/>
              <a:t>squats, </a:t>
            </a:r>
            <a:r>
              <a:rPr lang="en-US" dirty="0"/>
              <a:t>dead lifts, high knees, calf raises, side </a:t>
            </a:r>
            <a:r>
              <a:rPr lang="en-US" dirty="0" smtClean="0"/>
              <a:t>kicks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 for lower body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 stretches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14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Monday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Monday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 smtClean="0"/>
              <a:t>Same as Tuesday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MaKEUP</a:t>
            </a:r>
            <a:r>
              <a:rPr lang="en-US" sz="1200" dirty="0" smtClean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27426</TotalTime>
  <Words>772</Words>
  <Application>Microsoft Office PowerPoint</Application>
  <PresentationFormat>Widescreen</PresentationFormat>
  <Paragraphs>129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Windows User</cp:lastModifiedBy>
  <cp:revision>58</cp:revision>
  <dcterms:created xsi:type="dcterms:W3CDTF">2022-07-27T15:29:14Z</dcterms:created>
  <dcterms:modified xsi:type="dcterms:W3CDTF">2022-09-12T13:27:15Z</dcterms:modified>
</cp:coreProperties>
</file>